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212108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12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жел соғады, түнде 4–9, күндіз 9–14 м/с. Ауа температурасы түнде 1–3 градус үсік, күндіз 13–15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13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77058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25727</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5196</cp:revision>
  <cp:lastPrinted>2021-07-01T03:56:27Z</cp:lastPrinted>
  <dcterms:created xsi:type="dcterms:W3CDTF">2018-03-27T06:03:00Z</dcterms:created>
  <dcterms:modified xsi:type="dcterms:W3CDTF">2026-05-11T08:36:34Z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